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4"/>
  </p:notesMasterIdLst>
  <p:sldIdLst>
    <p:sldId id="273" r:id="rId3"/>
    <p:sldId id="274" r:id="rId4"/>
    <p:sldId id="275" r:id="rId5"/>
    <p:sldId id="276" r:id="rId6"/>
    <p:sldId id="277" r:id="rId7"/>
    <p:sldId id="278" r:id="rId8"/>
    <p:sldId id="284" r:id="rId9"/>
    <p:sldId id="280" r:id="rId10"/>
    <p:sldId id="281" r:id="rId11"/>
    <p:sldId id="285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13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CA4B-7C36-40B9-BAB3-4D5315555135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D1D6-113A-4C2D-9DD7-2DDE7FEBF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0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7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2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7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8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4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12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73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64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09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9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7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63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60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6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86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3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2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5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AE2529-DA8C-D34B-81C2-9FD257A597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21/8/19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BB2958-7113-2844-8BC2-F6E7C0D765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600" b="1" i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</a:t>
            </a:r>
          </a:p>
          <a:p>
            <a:pPr defTabSz="457200"/>
            <a:r>
              <a:rPr lang="en-US" sz="9600" b="1" i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</a:t>
            </a:r>
          </a:p>
          <a:p>
            <a:pPr defTabSz="457200"/>
            <a:r>
              <a:rPr lang="en-US" sz="9600" b="1" i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</a:t>
            </a:r>
            <a:endParaRPr lang="en-US" sz="9600" b="1" i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66124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 </a:t>
            </a:r>
            <a:r>
              <a:rPr lang="en-US" sz="4800" b="1" i="1" smtClean="0"/>
              <a:t> </a:t>
            </a:r>
            <a:r>
              <a:rPr lang="en-US" sz="4800" b="1" i="1" smtClean="0">
                <a:latin typeface="Arial"/>
                <a:cs typeface="Arial"/>
              </a:rPr>
              <a:t>Chris </a:t>
            </a:r>
            <a:r>
              <a:rPr lang="en-US" sz="4800" b="1" i="1" dirty="0" smtClean="0">
                <a:latin typeface="Arial"/>
                <a:cs typeface="Arial"/>
              </a:rPr>
              <a:t>Jaensch</a:t>
            </a:r>
            <a:endParaRPr lang="en-US" sz="4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98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50316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But…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Five thousand people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sitting on a hill.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ith hungry tummies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they could not sit still.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With some bread and fish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rom a young boy’s lunch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fed the lot of them.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munch.</a:t>
            </a:r>
          </a:p>
        </p:txBody>
      </p:sp>
    </p:spTree>
    <p:extLst>
      <p:ext uri="{BB962C8B-B14F-4D97-AF65-F5344CB8AC3E}">
        <p14:creationId xmlns:p14="http://schemas.microsoft.com/office/powerpoint/2010/main" val="40827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187" y="712520"/>
            <a:ext cx="8503165" cy="686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What a lovely lunch.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munch.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What a lovely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lunch!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46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187" y="294302"/>
            <a:ext cx="8503165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was a busy man,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God’s own son.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He showed His love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a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nd shared the good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ews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with everyone.</a:t>
            </a:r>
          </a:p>
          <a:p>
            <a:pPr defTabSz="457200"/>
            <a:endParaRPr lang="en-US" sz="3600" b="1" dirty="0" smtClean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was a busy man every day,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alking to the people,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ealing the sick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and showing them the way.</a:t>
            </a:r>
          </a:p>
          <a:p>
            <a:pPr defTabSz="457200"/>
            <a:endParaRPr lang="en-US" sz="4000" b="1" i="1" dirty="0">
              <a:solidFill>
                <a:prstClr val="black"/>
              </a:solidFill>
              <a:effectLst>
                <a:glow rad="127000">
                  <a:prstClr val="white">
                    <a:alpha val="90000"/>
                  </a:prst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08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187" y="294302"/>
            <a:ext cx="85031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000" b="1" i="1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Showing them the way,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howing them the way,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howing them the way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e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very day.</a:t>
            </a:r>
          </a:p>
        </p:txBody>
      </p:sp>
    </p:spTree>
    <p:extLst>
      <p:ext uri="{BB962C8B-B14F-4D97-AF65-F5344CB8AC3E}">
        <p14:creationId xmlns:p14="http://schemas.microsoft.com/office/powerpoint/2010/main" val="282316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50316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But…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Five thousand people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sitting on a hill.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ith hungry tummies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they could not sit still.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With some bread and fish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rom a young boy’s lunch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fed the lot of them.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munch.</a:t>
            </a:r>
          </a:p>
        </p:txBody>
      </p:sp>
    </p:spTree>
    <p:extLst>
      <p:ext uri="{BB962C8B-B14F-4D97-AF65-F5344CB8AC3E}">
        <p14:creationId xmlns:p14="http://schemas.microsoft.com/office/powerpoint/2010/main" val="41586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187" y="712520"/>
            <a:ext cx="8503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000" b="1" i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Calibri"/>
            </a:endParaRP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What a lovely lunch.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endParaRPr lang="en-US" sz="3600" b="1" i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80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324" y="712520"/>
            <a:ext cx="8732163" cy="747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One very special day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on a mountainside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was followed by a mighty crowd.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Their tummies were hungry. 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hey needed lunch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b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ut so much food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would just cost too much.</a:t>
            </a:r>
          </a:p>
          <a:p>
            <a:pPr defTabSz="457200"/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Cost too much, cost too much,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ost too much, far too much.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endParaRPr lang="en-US" sz="4000" b="1" i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6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50316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not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But…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Five thousand people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sitting on a hill.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ith hungry tummies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they could not sit still.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With some bread and fish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f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rom a young boy’s lunch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fed the lot of them.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munch.</a:t>
            </a:r>
          </a:p>
        </p:txBody>
      </p:sp>
    </p:spTree>
    <p:extLst>
      <p:ext uri="{BB962C8B-B14F-4D97-AF65-F5344CB8AC3E}">
        <p14:creationId xmlns:p14="http://schemas.microsoft.com/office/powerpoint/2010/main" val="233164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187" y="712520"/>
            <a:ext cx="85031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000" b="1" i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Calibri"/>
            </a:endParaRP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munch,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unch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, munch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munch.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What a lovely lunch.</a:t>
            </a:r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endParaRPr lang="en-US" sz="3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endParaRPr lang="en-US" sz="36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8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b="94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324" y="356261"/>
            <a:ext cx="8720005" cy="864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There was a boy there.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He’d come prepared.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He had some food,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some fish and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some bread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Jesus said a prayer.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He told his disciples the food to share.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They all had their fill </a:t>
            </a: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and there was tons to spare.</a:t>
            </a:r>
          </a:p>
          <a:p>
            <a:pPr defTabSz="457200"/>
            <a:endParaRPr lang="en-US" sz="3600" b="1" dirty="0">
              <a:solidFill>
                <a:prstClr val="black"/>
              </a:solidFill>
              <a:effectLst>
                <a:glow rad="190500">
                  <a:prstClr val="white">
                    <a:alpha val="85000"/>
                  </a:prstClr>
                </a:glow>
              </a:effectLst>
              <a:latin typeface="Arial"/>
              <a:cs typeface="Arial"/>
            </a:endParaRPr>
          </a:p>
          <a:p>
            <a:pPr defTabSz="457200"/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Tons to spare,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ons to spare,</a:t>
            </a:r>
          </a:p>
          <a:p>
            <a:pPr defTabSz="457200"/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ons to spare,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p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90500">
                    <a:prstClr val="white">
                      <a:alpha val="85000"/>
                    </a:prstClr>
                  </a:glow>
                </a:effectLst>
                <a:latin typeface="Arial"/>
                <a:cs typeface="Arial"/>
              </a:rPr>
              <a:t>lenty to spare.</a:t>
            </a:r>
          </a:p>
          <a:p>
            <a:pPr defTabSz="457200"/>
            <a:endParaRPr lang="en-US" sz="4000" b="1" i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4000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58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425</Words>
  <Application>Microsoft Macintosh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 Jaensch</cp:lastModifiedBy>
  <cp:revision>28</cp:revision>
  <dcterms:created xsi:type="dcterms:W3CDTF">2016-03-02T02:12:40Z</dcterms:created>
  <dcterms:modified xsi:type="dcterms:W3CDTF">2019-08-21T02:49:59Z</dcterms:modified>
</cp:coreProperties>
</file>